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8"/>
  </p:notesMasterIdLst>
  <p:sldIdLst>
    <p:sldId id="278" r:id="rId5"/>
    <p:sldId id="27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 Project Demo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William Kostuch and Michael Jurkoic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B5B61-3833-4038-98B6-3DED78EF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0706" y="182524"/>
            <a:ext cx="4403725" cy="28157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A2B7C-218A-4181-8ECC-E51A344C5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06" y="3180845"/>
            <a:ext cx="4403724" cy="3302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C5193A-2A8D-42B9-B508-3AF404F8998F}"/>
              </a:ext>
            </a:extLst>
          </p:cNvPr>
          <p:cNvSpPr txBox="1"/>
          <p:nvPr/>
        </p:nvSpPr>
        <p:spPr>
          <a:xfrm>
            <a:off x="4644532" y="5590408"/>
            <a:ext cx="181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</a:t>
            </a:r>
          </a:p>
          <a:p>
            <a:r>
              <a:rPr lang="en-US" dirty="0"/>
              <a:t>17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59F26-E0E8-4FE8-80C6-DC1F4BC8C170}"/>
              </a:ext>
            </a:extLst>
          </p:cNvPr>
          <p:cNvSpPr txBox="1"/>
          <p:nvPr/>
        </p:nvSpPr>
        <p:spPr>
          <a:xfrm>
            <a:off x="4619670" y="1197829"/>
            <a:ext cx="13153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Content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 </a:t>
            </a:r>
            <a:r>
              <a:rPr lang="en-US" sz="6600" dirty="0"/>
              <a:t>+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Style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D637D9-5C5F-4BC0-AC79-129B24D43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132" y="235183"/>
            <a:ext cx="2386639" cy="1524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A1421-8EF3-40F4-B425-6727258B5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132" y="1873483"/>
            <a:ext cx="2386639" cy="15242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A6B38A-A109-4CA2-8DE0-26F39394B9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132" y="3530528"/>
            <a:ext cx="2386639" cy="1524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D0D586-E1ED-4A28-B8D1-763A358AA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132" y="5187573"/>
            <a:ext cx="2386639" cy="15242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145926-E9D0-4322-9523-624748C3F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8862" y="2415928"/>
            <a:ext cx="3172432" cy="20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86E24-9632-439C-9FEE-1E8AD867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4" y="114843"/>
            <a:ext cx="3229500" cy="2064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ECC2-1EEB-4296-B697-F4DC22C4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" y="3241570"/>
            <a:ext cx="3231939" cy="181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16698-3DE5-435A-B69F-481082AE5AFE}"/>
              </a:ext>
            </a:extLst>
          </p:cNvPr>
          <p:cNvSpPr txBox="1"/>
          <p:nvPr/>
        </p:nvSpPr>
        <p:spPr>
          <a:xfrm>
            <a:off x="195013" y="2361838"/>
            <a:ext cx="305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image above:</a:t>
            </a:r>
          </a:p>
          <a:p>
            <a:r>
              <a:rPr lang="en-US" dirty="0"/>
              <a:t>Style image below: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C8527-723D-4E2B-8389-307040F14FA9}"/>
              </a:ext>
            </a:extLst>
          </p:cNvPr>
          <p:cNvSpPr txBox="1"/>
          <p:nvPr/>
        </p:nvSpPr>
        <p:spPr>
          <a:xfrm>
            <a:off x="109224" y="5300053"/>
            <a:ext cx="313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14 minutes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63026-3000-4573-AB58-575574BE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956" y="200754"/>
            <a:ext cx="2964216" cy="1893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F44FA-BAAA-4B14-96BA-FC559D50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955" y="2179827"/>
            <a:ext cx="2964215" cy="1893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A72CC-EC26-4BE1-BD04-E53EB1163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955" y="4229465"/>
            <a:ext cx="2964215" cy="1893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55C387-A09F-4D4A-80AF-EA68642FB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179" y="200754"/>
            <a:ext cx="4876800" cy="3114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29C4E-8515-40FC-9892-F8AD3A4EB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179" y="3450669"/>
            <a:ext cx="4876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5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{2DA0BDB8-C7B8-4D4D-BE57-54902EB5BF2F}tf55705232</Template>
  <TotalTime>0</TotalTime>
  <Words>35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Goudy Old Style</vt:lpstr>
      <vt:lpstr>Wingdings 2</vt:lpstr>
      <vt:lpstr>SlateVTI</vt:lpstr>
      <vt:lpstr>Machine Learning Project Demo 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2020-05-11T21:50:21Z</dcterms:created>
  <dcterms:modified xsi:type="dcterms:W3CDTF">2020-05-11T22:27:12Z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